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57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5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BD0E-23C7-4B7B-809C-8719A39D4E48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F42F-582D-48DD-89CE-98E544148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987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BD0E-23C7-4B7B-809C-8719A39D4E48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F42F-582D-48DD-89CE-98E544148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61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BD0E-23C7-4B7B-809C-8719A39D4E48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F42F-582D-48DD-89CE-98E544148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27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BD0E-23C7-4B7B-809C-8719A39D4E48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F42F-582D-48DD-89CE-98E544148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85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BD0E-23C7-4B7B-809C-8719A39D4E48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F42F-582D-48DD-89CE-98E544148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589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BD0E-23C7-4B7B-809C-8719A39D4E48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F42F-582D-48DD-89CE-98E544148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096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BD0E-23C7-4B7B-809C-8719A39D4E48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F42F-582D-48DD-89CE-98E544148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43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BD0E-23C7-4B7B-809C-8719A39D4E48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F42F-582D-48DD-89CE-98E544148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217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BD0E-23C7-4B7B-809C-8719A39D4E48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F42F-582D-48DD-89CE-98E544148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20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BD0E-23C7-4B7B-809C-8719A39D4E48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F42F-582D-48DD-89CE-98E544148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832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BD0E-23C7-4B7B-809C-8719A39D4E48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F42F-582D-48DD-89CE-98E544148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71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9BD0E-23C7-4B7B-809C-8719A39D4E48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4F42F-582D-48DD-89CE-98E544148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502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писатели юбиляры 2022\1614118557_18-p-fon-s-knigoi-dlya-prezentatsii-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33" y="0"/>
            <a:ext cx="925252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60420" y="980728"/>
            <a:ext cx="39604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PermianSlabSerifTypeface" pitchFamily="50" charset="0"/>
              </a:rPr>
              <a:t>Литературный календарь.</a:t>
            </a:r>
          </a:p>
          <a:p>
            <a:endParaRPr lang="ru-RU" sz="3600" b="1" dirty="0" smtClean="0">
              <a:solidFill>
                <a:schemeClr val="accent2">
                  <a:lumMod val="75000"/>
                </a:schemeClr>
              </a:solidFill>
              <a:latin typeface="PermianSlabSerifTypeface" pitchFamily="50" charset="0"/>
            </a:endParaRPr>
          </a:p>
          <a:p>
            <a:endParaRPr lang="ru-RU" sz="3600" b="1" dirty="0">
              <a:solidFill>
                <a:schemeClr val="accent2">
                  <a:lumMod val="75000"/>
                </a:schemeClr>
              </a:solidFill>
              <a:latin typeface="PermianSlabSerifTypeface" pitchFamily="50" charset="0"/>
            </a:endParaRPr>
          </a:p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PermianSlabSerifTypeface" pitchFamily="50" charset="0"/>
              </a:rPr>
              <a:t>ПИСАТЕЛИ ЮБИЛЯРЫ В ДЕКАБРЕ 2022.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PermianSlabSerifTypeface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5736" y="5085184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PermianSlabSerifTypeface" pitchFamily="50" charset="0"/>
              </a:rPr>
              <a:t>Абонемент художественной литературы корпус 8, 1 этаж, ауд. 128.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PermianSlabSerifTypeface" pitchFamily="50" charset="0"/>
              </a:rPr>
              <a:t>Режим работы : с 9.00-18.00, ежедневно по будням.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PermianSlabSerifTypeface" pitchFamily="50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285513"/>
            <a:ext cx="2123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WWW.LIBRARY.PSU.RU</a:t>
            </a:r>
            <a:endParaRPr lang="ru-RU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307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push dir="u"/>
      </p:transition>
    </mc:Choice>
    <mc:Fallback xmlns="">
      <p:transition advClick="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Заголовок 307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079" name="Объект 307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\Desktop\писатели юбиляры 2022\1614118557_18-p-fon-s-knigoi-dlya-prezentatsii-18 - коп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870" y="6309320"/>
            <a:ext cx="215265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5780" y="332656"/>
            <a:ext cx="3800239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ansTypeface" pitchFamily="50" charset="0"/>
              </a:rPr>
              <a:t>4 декабря</a:t>
            </a:r>
          </a:p>
          <a:p>
            <a:endParaRPr lang="ru-RU" b="1" dirty="0" smtClean="0">
              <a:solidFill>
                <a:schemeClr val="accent2">
                  <a:lumMod val="75000"/>
                </a:schemeClr>
              </a:solidFill>
              <a:latin typeface="PermianSansTypeface" pitchFamily="50" charset="0"/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PermianSansTypeface" pitchFamily="50" charset="0"/>
              </a:rPr>
              <a:t>140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ansTypeface" pitchFamily="50" charset="0"/>
              </a:rPr>
              <a:t>лет со дня рождения</a:t>
            </a:r>
          </a:p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ansTypeface" pitchFamily="50" charset="0"/>
              </a:rPr>
              <a:t>Якова Исидоровича Перельмана (1822-1942) .</a:t>
            </a: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  <a:latin typeface="PermianSansTypeface" pitchFamily="50" charset="0"/>
            </a:endParaRPr>
          </a:p>
          <a:p>
            <a:endParaRPr lang="ru-RU" dirty="0">
              <a:solidFill>
                <a:schemeClr val="accent2">
                  <a:lumMod val="75000"/>
                </a:schemeClr>
              </a:solidFill>
              <a:latin typeface="PermianSansTypeface" pitchFamily="50" charset="0"/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PermianSansTypeface" pitchFamily="50" charset="0"/>
              </a:rPr>
              <a:t>Российский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PermianSansTypeface" pitchFamily="50" charset="0"/>
              </a:rPr>
              <a:t>, советский учёный, популяризатор физики, математики и астрономии, один из основоположников жанра научно-популярной литературы и основоположник занимательной науки. Книги Перельмана призваны пробудить у читателя интерес к математике, геометрии, физике и другим точным наукам. На счету автора такие книги, как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ansTypeface" pitchFamily="50" charset="0"/>
              </a:rPr>
              <a:t>«Занимательная астрономия», «Живая математика», «Занимательная механика» и другие</a:t>
            </a:r>
          </a:p>
        </p:txBody>
      </p:sp>
      <p:pic>
        <p:nvPicPr>
          <p:cNvPr id="1026" name="Picture 2" descr="C:\Users\User\Desktop\писатели юбиляры 2022\Без названия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362" y="908720"/>
            <a:ext cx="1753766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06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027677" y="188640"/>
            <a:ext cx="403244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7 декабря</a:t>
            </a:r>
          </a:p>
          <a:p>
            <a:endParaRPr lang="ru-RU" b="1" dirty="0" smtClean="0">
              <a:solidFill>
                <a:schemeClr val="accent2">
                  <a:lumMod val="75000"/>
                </a:schemeClr>
              </a:solidFill>
              <a:latin typeface="PermianSerifTypeface" pitchFamily="50" charset="0"/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95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лет со дня рождения</a:t>
            </a:r>
          </a:p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Балашова Дмитрия Михайловича (1927-2000).</a:t>
            </a: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  <a:latin typeface="PermianSerifTypeface" pitchFamily="50" charset="0"/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Российский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писатель и фольклорист. Большим вкладом Балашова в литературу является созданная им многотомная историческая эпопея под названием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«Государи московские»,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 охватывающая период русской истории с 1263 (кончина св. Александра Невского) до конца XIV века и состоящая из 11 книг. 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В хронику-эпопею входят такие произведения, как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«Младший сын», «Великий стол», «Бремя власти», «Симеон Гордый», «Ветер времени», «Отречение», «Похвала Сергию»,  «Святая Русь».</a:t>
            </a:r>
          </a:p>
        </p:txBody>
      </p:sp>
      <p:pic>
        <p:nvPicPr>
          <p:cNvPr id="2050" name="Picture 2" descr="C:\Users\User\Desktop\писатели юбиляры 2022\pv_15230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06" y="836712"/>
            <a:ext cx="18288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63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4" y="0"/>
            <a:ext cx="9144000" cy="6900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483769" y="188640"/>
            <a:ext cx="37444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8 декабря</a:t>
            </a:r>
          </a:p>
          <a:p>
            <a:endParaRPr lang="ru-RU" b="1" dirty="0" smtClean="0">
              <a:solidFill>
                <a:schemeClr val="accent2">
                  <a:lumMod val="75000"/>
                </a:schemeClr>
              </a:solidFill>
              <a:latin typeface="PermianSerifTypeface" pitchFamily="50" charset="0"/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220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лет со дня рождения</a:t>
            </a:r>
          </a:p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Одоевского Александра Ивановича (1802-1839).  </a:t>
            </a:r>
          </a:p>
          <a:p>
            <a:endParaRPr lang="ru-RU" b="1" dirty="0" smtClean="0">
              <a:solidFill>
                <a:schemeClr val="accent2">
                  <a:lumMod val="75000"/>
                </a:schemeClr>
              </a:solidFill>
              <a:latin typeface="PermianSerifTypeface" pitchFamily="50" charset="0"/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Русский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поэт, декабрист. Корнет лейб-гвардии конного полка. Был в дружбе с В. К. Кюхельбекером, К. Ф. Рылеевым, А. А. Бестужевым, особенно близок с А. С. Грибоедовым. В конце 1824 - начале 1825 года был принят в Северное тайное общество, участник восстания на Сенатской площади.</a:t>
            </a:r>
          </a:p>
          <a:p>
            <a:endParaRPr lang="ru-RU" b="1" dirty="0">
              <a:solidFill>
                <a:schemeClr val="accent2">
                  <a:lumMod val="75000"/>
                </a:schemeClr>
              </a:solidFill>
              <a:latin typeface="PermianSansTypeface" pitchFamily="50" charset="0"/>
            </a:endParaRPr>
          </a:p>
        </p:txBody>
      </p:sp>
      <p:pic>
        <p:nvPicPr>
          <p:cNvPr id="3074" name="Picture 2" descr="C:\Users\User\Desktop\писатели юбиляры 2022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76" y="908720"/>
            <a:ext cx="172255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722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5" y="-32061"/>
            <a:ext cx="9177378" cy="685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67744" y="332656"/>
            <a:ext cx="388843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13 декабря</a:t>
            </a:r>
          </a:p>
          <a:p>
            <a:endParaRPr lang="ru-RU" sz="1600" b="1" dirty="0" smtClean="0">
              <a:solidFill>
                <a:schemeClr val="accent2">
                  <a:lumMod val="75000"/>
                </a:schemeClr>
              </a:solidFill>
              <a:latin typeface="PermianSerifTypeface" pitchFamily="50" charset="0"/>
            </a:endParaRPr>
          </a:p>
          <a:p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225 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лет со дня рождения</a:t>
            </a:r>
          </a:p>
          <a:p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Гейне Генриха Христиана Иоганна(1797-1856).</a:t>
            </a:r>
          </a:p>
          <a:p>
            <a:endParaRPr lang="ru-RU" sz="1600" b="1" dirty="0" smtClean="0">
              <a:solidFill>
                <a:schemeClr val="accent2">
                  <a:lumMod val="75000"/>
                </a:schemeClr>
              </a:solidFill>
              <a:latin typeface="PermianSerifTypeface" pitchFamily="50" charset="0"/>
            </a:endParaRPr>
          </a:p>
          <a:p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Немецкий поэт, публицист и критик позднего романтизма. Мастер сатиры, фельетона, путевых заметок. Его называют последним великим поэтом-романтиком в европейской литературе. В своем творчестве он придал немецкому языку легкую и элегантную форму, его стихотворения и поэмы считаются одной их вершин германской словесности. Наибольшую известность Гейне принесли его 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«Книга песен», «Романсеро», поэма «Германия» и сборник очерков «Путевые картины».</a:t>
            </a:r>
          </a:p>
        </p:txBody>
      </p:sp>
      <p:pic>
        <p:nvPicPr>
          <p:cNvPr id="4098" name="Picture 2" descr="C:\Users\User\Desktop\писатели юбиляры 2022\Без названия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94" y="980728"/>
            <a:ext cx="1800200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72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0405" y="-97804"/>
            <a:ext cx="9274405" cy="6955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51719" y="9541"/>
            <a:ext cx="4104457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16 декабря</a:t>
            </a:r>
          </a:p>
          <a:p>
            <a:endParaRPr lang="ru-RU" b="1" dirty="0" smtClean="0">
              <a:solidFill>
                <a:schemeClr val="accent2">
                  <a:lumMod val="75000"/>
                </a:schemeClr>
              </a:solidFill>
              <a:latin typeface="PermianSerifTypeface" pitchFamily="50" charset="0"/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105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лет со дня рождения</a:t>
            </a:r>
          </a:p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Кларка Артура Чарлза (1917-2008).</a:t>
            </a: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  <a:latin typeface="PermianSerifTypeface" pitchFamily="50" charset="0"/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Английский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писатель, футуролог, научный публицист, популяризатор науки и изобретатель, наиболее известен совместной работой со Стэнли Кубриком по созданию культового научно-фантастического фильма «Космическая одиссея 2001 года». 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Произведения: </a:t>
            </a:r>
          </a:p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«Прелюдия к космосу», 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latin typeface="PermianSerifTypeface" pitchFamily="50" charset="0"/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«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Конец детства»,</a:t>
            </a:r>
          </a:p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«Земная империя», 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latin typeface="PermianSerifTypeface" pitchFamily="50" charset="0"/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«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Песни далекой Земля»</a:t>
            </a:r>
          </a:p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«Призрак исполина», 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latin typeface="PermianSerifTypeface" pitchFamily="50" charset="0"/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«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Молот Господень»,</a:t>
            </a:r>
          </a:p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Цикл «Космическая Одиссея», 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latin typeface="PermianSerifTypeface" pitchFamily="50" charset="0"/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Цикл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«Рама».</a:t>
            </a:r>
          </a:p>
        </p:txBody>
      </p:sp>
      <p:pic>
        <p:nvPicPr>
          <p:cNvPr id="5122" name="Picture 2" descr="C:\Users\User\Desktop\писатели юбиляры 2022\Без названия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1755007" cy="242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216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83768" y="320040"/>
            <a:ext cx="381642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21 декабря</a:t>
            </a:r>
          </a:p>
          <a:p>
            <a:endParaRPr lang="ru-RU" b="1" dirty="0" smtClean="0">
              <a:solidFill>
                <a:schemeClr val="accent2">
                  <a:lumMod val="75000"/>
                </a:schemeClr>
              </a:solidFill>
              <a:latin typeface="PermianSerifTypeface" pitchFamily="50" charset="0"/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105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лет со дня</a:t>
            </a:r>
          </a:p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Белля Генриха Теодора (1917-1985).</a:t>
            </a: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  <a:latin typeface="PermianSerifTypeface" pitchFamily="50" charset="0"/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Немецкий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писатель, переводчик и сценарист. Лауреат Нобелевской премии по литературе (1972). Почётный гражданин города Кёльна.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Произведения:</a:t>
            </a:r>
          </a:p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 «Крест без любви», 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latin typeface="PermianSerifTypeface" pitchFamily="50" charset="0"/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«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Ангел молчал», 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latin typeface="PermianSerifTypeface" pitchFamily="50" charset="0"/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«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Где ты был, Адам?», 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latin typeface="PermianSerifTypeface" pitchFamily="50" charset="0"/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«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Дом без хозяина», 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latin typeface="PermianSerifTypeface" pitchFamily="50" charset="0"/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«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Бильярд в половине десятого»,            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latin typeface="PermianSerifTypeface" pitchFamily="50" charset="0"/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«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Глазами клоуна», 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latin typeface="PermianSerifTypeface" pitchFamily="50" charset="0"/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«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Групповой портрет с дамой»,                   «Под конвоем заботы», «Женщины у берега Рейна».</a:t>
            </a:r>
          </a:p>
        </p:txBody>
      </p:sp>
      <p:pic>
        <p:nvPicPr>
          <p:cNvPr id="6146" name="Picture 2" descr="C:\Users\User\Desktop\писатели юбиляры 2022\Без названия (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190500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57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" y="-4630"/>
            <a:ext cx="9141883" cy="685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55776" y="228414"/>
            <a:ext cx="348101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22 декабря</a:t>
            </a:r>
          </a:p>
          <a:p>
            <a:endParaRPr lang="ru-RU" b="1" dirty="0" smtClean="0">
              <a:solidFill>
                <a:schemeClr val="accent2">
                  <a:lumMod val="75000"/>
                </a:schemeClr>
              </a:solidFill>
              <a:latin typeface="PermianSerifTypeface" pitchFamily="50" charset="0"/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85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лет со дня рождения</a:t>
            </a:r>
          </a:p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Успенского Эдуарда Николаевича (1937-2018).</a:t>
            </a: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  <a:latin typeface="PermianSerifTypeface" pitchFamily="50" charset="0"/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Российский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писатель, автор детских книг, драматург, сценарист, телеведущий.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PermianSerifTypeface" pitchFamily="50" charset="0"/>
              </a:rPr>
              <a:t>Среди популярных персонажей, придуманных им, — крокодил Гена и Чебурашка, пёс Шарик и кот Матроскин, дядя Фёдор, почтальон Печкин,братья Колобки. В 2010 году Эдуард Успенский получил премию имени Корнея Чуковского «За выдающиеся творческие достижения в отечественной детской литературе».</a:t>
            </a:r>
          </a:p>
        </p:txBody>
      </p:sp>
      <p:pic>
        <p:nvPicPr>
          <p:cNvPr id="7170" name="Picture 2" descr="C:\Users\User\Desktop\писатели юбиляры 2022\Без названия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78" y="908720"/>
            <a:ext cx="1905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152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600</Words>
  <Application>Microsoft Office PowerPoint</Application>
  <PresentationFormat>Экран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19</cp:revision>
  <dcterms:created xsi:type="dcterms:W3CDTF">2022-07-13T05:25:50Z</dcterms:created>
  <dcterms:modified xsi:type="dcterms:W3CDTF">2022-11-28T07:18:18Z</dcterms:modified>
</cp:coreProperties>
</file>