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8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1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27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9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3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1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3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1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BD0E-23C7-4B7B-809C-8719A39D4E48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F42F-582D-48DD-89CE-98E544148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0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писатели юбиляры 2022\1614118557_18-p-fon-s-knigoi-dlya-prezentatsii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33" y="0"/>
            <a:ext cx="92525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0420" y="980728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labSerifTypeface" pitchFamily="50" charset="0"/>
              </a:rPr>
              <a:t>Литературный календарь.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PermianSlabSerifTypeface" pitchFamily="50" charset="0"/>
            </a:endParaRPr>
          </a:p>
          <a:p>
            <a:endParaRPr lang="ru-RU" sz="3600" b="1" dirty="0">
              <a:solidFill>
                <a:schemeClr val="accent2">
                  <a:lumMod val="75000"/>
                </a:schemeClr>
              </a:solidFill>
              <a:latin typeface="PermianSlabSerifTypeface" pitchFamily="50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PermianSlabSerifTypeface" pitchFamily="50" charset="0"/>
              </a:rPr>
              <a:t>ПИСАТЕЛИ ЮБИЛЯРЫ В ДЕКАБРЕ 2022.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PermianSlabSerifTypeface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5085184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labSerifTypeface" pitchFamily="50" charset="0"/>
              </a:rPr>
              <a:t>Абонемент художественной литературы корпус 8, 1 этаж, ауд. 128.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labSerifTypeface" pitchFamily="50" charset="0"/>
              </a:rPr>
              <a:t>Режим работы : с 9.00-18.00, ежедневно по будням.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PermianSlabSerifTypeface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85513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WWW.LIBRARY.PSU.RU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0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push dir="u"/>
      </p:transition>
    </mc:Choice>
    <mc:Fallback xmlns="">
      <p:transition advClick="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Заголовок 30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9" name="Объект 307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писатели юбиляры 2022\1614118557_18-p-fon-s-knigoi-dlya-prezentatsii-18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70" y="6309320"/>
            <a:ext cx="21526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780" y="332656"/>
            <a:ext cx="380023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4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ans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140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лет со дня рождения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Якова Исидоровича Перельмана (1822-1942) 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PermianSansTypeface" pitchFamily="50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PermianSans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Российский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, советский учёный, популяризатор физики, математики и астрономии, один из основоположников жанра научно-популярной литературы и основоположник занимательной науки. Книги Перельмана призваны пробудить у читателя интерес к математике, геометрии, физике и другим точным наукам. На счету автора такие книги, как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ansTypeface" pitchFamily="50" charset="0"/>
              </a:rPr>
              <a:t>«Занимательная астрономия», «Живая математика», «Занимательная механика» и другие</a:t>
            </a:r>
          </a:p>
        </p:txBody>
      </p:sp>
      <p:pic>
        <p:nvPicPr>
          <p:cNvPr id="1026" name="Picture 2" descr="C:\Users\User\Desktop\писатели юбиляры 2022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362" y="908720"/>
            <a:ext cx="175376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0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27677" y="188640"/>
            <a:ext cx="40324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7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95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 рождения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Балашова Дмитрия Михайловича (1927-2000).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Российский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писатель и фольклорист. Большим вкладом Балашова в литературу является созданная им многотомная историческая эпопея под названием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«Государи московские»,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 охватывающая период русской истории с 1263 (кончина св. Александра Невского) до конца XIV века и состоящая из 11 книг.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В хронику-эпопею входят такие произведения, как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«Младший сын», «Великий стол», «Бремя власти», «Симеон Гордый», «Ветер времени», «Отречение», «Похвала Сергию»,  «Святая Русь».</a:t>
            </a:r>
          </a:p>
        </p:txBody>
      </p:sp>
      <p:pic>
        <p:nvPicPr>
          <p:cNvPr id="2050" name="Picture 2" descr="C:\Users\User\Desktop\писатели юбиляры 2022\pv_1523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06" y="836712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" y="0"/>
            <a:ext cx="9144000" cy="690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9" y="188640"/>
            <a:ext cx="3744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8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220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 рождения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Одоевского Александра Ивановича (1802-1839).  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Русский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поэт, декабрист. Корнет лейб-гвардии конного полка. Был в дружбе с В. К. Кюхельбекером, К. Ф. Рылеевым, А. А. Бестужевым, особенно близок с А. С. Грибоедовым. В конце 1824 - начале 1825 года был принят в Северное тайное общество, участник восстания на Сенатской площади.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  <a:latin typeface="PermianSansTypeface" pitchFamily="50" charset="0"/>
            </a:endParaRPr>
          </a:p>
        </p:txBody>
      </p:sp>
      <p:pic>
        <p:nvPicPr>
          <p:cNvPr id="3074" name="Picture 2" descr="C:\Users\User\Desktop\писатели юбиляры 2022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6" y="908720"/>
            <a:ext cx="172255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2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" y="-32061"/>
            <a:ext cx="9177378" cy="685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332656"/>
            <a:ext cx="38884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13 декабря</a:t>
            </a:r>
          </a:p>
          <a:p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225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 рождения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Гейне Генриха Христиана Иоганна(1797-1856).</a:t>
            </a:r>
          </a:p>
          <a:p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Немецкий поэт, публицист и критик позднего романтизма. Мастер сатиры, фельетона, путевых заметок. Его называют последним великим поэтом-романтиком в европейской литературе. В своем творчестве он придал немецкому языку легкую и элегантную форму, его стихотворения и поэмы считаются одной их вершин германской словесности. Наибольшую известность Гейне принесли его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«Книга песен», «Романсеро», поэма «Германия» и сборник очерков «Путевые картины».</a:t>
            </a:r>
          </a:p>
        </p:txBody>
      </p:sp>
      <p:pic>
        <p:nvPicPr>
          <p:cNvPr id="4098" name="Picture 2" descr="C:\Users\User\Desktop\писатели юбиляры 2022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4" y="980728"/>
            <a:ext cx="18002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7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405" y="-97804"/>
            <a:ext cx="9274405" cy="695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19" y="9541"/>
            <a:ext cx="410445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16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105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 рождения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Кларка Артура Чарлза (1917-2008).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Английский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писатель, футуролог, научный публицист, популяризатор науки и изобретатель, наиболее известен совместной работой со Стэнли Кубриком по созданию культового научно-фантастического фильма «Космическая одиссея 2001 года». 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Произведения: 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«Прелюдия к космосу»,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Конец детства»,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«Земная империя»,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Песни далекой Земля»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«Призрак исполина»,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Молот Господень»,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Цикл «Космическая Одиссея»,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Цикл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«Рама».</a:t>
            </a:r>
          </a:p>
        </p:txBody>
      </p:sp>
      <p:pic>
        <p:nvPicPr>
          <p:cNvPr id="5122" name="Picture 2" descr="C:\Users\User\Desktop\писатели юбиляры 2022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1755007" cy="242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1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320040"/>
            <a:ext cx="38164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21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105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Белля Генриха Теодора (1917-1985).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Немецкий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писатель, переводчик и сценарист. Лауреат Нобелевской премии по литературе (1972). Почётный гражданин города Кёльна.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Произведения: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 «Крест без любви»,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Ангел молчал»,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Где ты был, Адам?»,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Дом без хозяина»,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Бильярд в половине десятого»,           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Глазами клоуна»,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Групповой портрет с дамой»,                   «Под конвоем заботы», «Женщины у берега Рейна».</a:t>
            </a:r>
          </a:p>
        </p:txBody>
      </p:sp>
      <p:pic>
        <p:nvPicPr>
          <p:cNvPr id="6146" name="Picture 2" descr="C:\Users\User\Desktop\писатели юбиляры 2022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90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" y="-4630"/>
            <a:ext cx="914188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228414"/>
            <a:ext cx="348101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22 декабря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85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лет со дня рождения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Успенского Эдуарда Николаевича (1937-2018).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PermianSerifTypeface" pitchFamily="50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Российский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писатель, автор детских книг, драматург, сценарист, телеведущий.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PermianSerifTypeface" pitchFamily="50" charset="0"/>
              </a:rPr>
              <a:t>Среди популярных персонажей, придуманных им, — крокодил Гена и Чебурашка, пёс Шарик и кот Матроскин, дядя Фёдор, почтальон Печкин,братья Колобки. В 2010 году Эдуард Успенский получил премию имени Корнея Чуковского «За выдающиеся творческие достижения в отечественной детской литературе».</a:t>
            </a:r>
          </a:p>
        </p:txBody>
      </p:sp>
      <p:pic>
        <p:nvPicPr>
          <p:cNvPr id="7170" name="Picture 2" descr="C:\Users\User\Desktop\писатели юбиляры 2022\Без названия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78" y="908720"/>
            <a:ext cx="190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600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2022-07-13T05:25:50Z</dcterms:created>
  <dcterms:modified xsi:type="dcterms:W3CDTF">2022-11-28T07:18:18Z</dcterms:modified>
</cp:coreProperties>
</file>