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6" r:id="rId6"/>
    <p:sldId id="290" r:id="rId7"/>
    <p:sldId id="287" r:id="rId8"/>
    <p:sldId id="288" r:id="rId9"/>
    <p:sldId id="28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3AEF"/>
    <a:srgbClr val="FFB60F"/>
    <a:srgbClr val="B5BF00"/>
    <a:srgbClr val="CC09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49" autoAdjust="0"/>
    <p:restoredTop sz="97208" autoAdjust="0"/>
  </p:normalViewPr>
  <p:slideViewPr>
    <p:cSldViewPr>
      <p:cViewPr varScale="1">
        <p:scale>
          <a:sx n="86" d="100"/>
          <a:sy n="86" d="100"/>
        </p:scale>
        <p:origin x="-1555" y="-77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3F8D35-BF80-4A72-922A-DCF8ED611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49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A759EF-4A67-417A-B3B2-800899852404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0A6D2F-B1FE-45DF-A6F5-A7AECCBF3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13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B0561-C8A7-4F4F-BC1A-D623323451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65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31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roQuest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2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744788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2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2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648200"/>
            <a:ext cx="7772400" cy="9144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6096000"/>
            <a:ext cx="6400800" cy="228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88554-51DC-41F7-9187-27B1888A2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59197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5919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9D34-6C91-4585-9BD1-F6992A8C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87E6-F1CF-4EFF-A5EB-AE71A4C4B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1B96-59A4-4969-BE07-7CE587482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C4E88-D1AB-4EE4-97AA-9C91BAC0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4B43-75D5-44B7-AF5C-C4DEFD5BD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848C-BAE0-4D15-BBD2-473215C1E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637C-61FC-4A81-A1B0-70ABE8C0B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8402-A311-469A-9FA6-3381D725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AB77-1713-439A-84AE-E120838A6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roQuest_Brand_PPT_2009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3988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D597F9-89E4-4115-96F8-81BAE9B07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295400" y="40386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r>
              <a:rPr lang="ru-RU" b="1" dirty="0"/>
              <a:t>Онлайн семинар</a:t>
            </a:r>
          </a:p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r>
              <a:rPr lang="ru-RU" dirty="0" smtClean="0"/>
              <a:t>6 июня </a:t>
            </a:r>
            <a:r>
              <a:rPr lang="ru-RU" dirty="0"/>
              <a:t>2018 г. </a:t>
            </a:r>
          </a:p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r>
              <a:rPr lang="ru-RU" b="1" dirty="0"/>
              <a:t>Инструкция по подключению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Подключение к онлайн семинару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 июня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2018 г. </a:t>
            </a:r>
            <a:br>
              <a:rPr lang="ru-RU" dirty="0"/>
            </a:b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64165" y="3623766"/>
            <a:ext cx="3536542" cy="115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ru-RU" sz="1800" kern="0" dirty="0"/>
              <a:t>Перейдите  по ссылке в приглашении на платформу </a:t>
            </a:r>
            <a:r>
              <a:rPr lang="en-GB" sz="1800" kern="0" dirty="0"/>
              <a:t>WebEx</a:t>
            </a:r>
            <a:r>
              <a:rPr lang="en-US" sz="1800" kern="0" dirty="0"/>
              <a:t> </a:t>
            </a:r>
            <a:r>
              <a:rPr lang="en-US" sz="1100" kern="0" dirty="0"/>
              <a:t>(</a:t>
            </a:r>
            <a:r>
              <a:rPr lang="ru-RU" sz="1100" kern="0" dirty="0"/>
              <a:t>Регистрация  будет открыта за 10 минут до начала семинара</a:t>
            </a:r>
            <a:r>
              <a:rPr lang="en-GB" sz="1100" kern="0" dirty="0"/>
              <a:t>)</a:t>
            </a:r>
          </a:p>
          <a:p>
            <a:pPr marL="0" indent="0" eaLnBrk="1" hangingPunct="1">
              <a:buNone/>
            </a:pPr>
            <a:endParaRPr lang="ru-RU" sz="1100" kern="0" dirty="0"/>
          </a:p>
          <a:p>
            <a:pPr marL="0" indent="0" eaLnBrk="1" hangingPunct="1">
              <a:buNone/>
            </a:pPr>
            <a:endParaRPr lang="en-GB" sz="1100" kern="0" dirty="0"/>
          </a:p>
          <a:p>
            <a:pPr marL="0" indent="0" eaLnBrk="1" hangingPunct="1">
              <a:buNone/>
            </a:pPr>
            <a:endParaRPr lang="en-US" sz="1800" kern="0" dirty="0"/>
          </a:p>
        </p:txBody>
      </p:sp>
      <p:sp>
        <p:nvSpPr>
          <p:cNvPr id="5" name="Arrow: Right 4"/>
          <p:cNvSpPr/>
          <p:nvPr/>
        </p:nvSpPr>
        <p:spPr bwMode="auto">
          <a:xfrm rot="10800000">
            <a:off x="4332049" y="4191000"/>
            <a:ext cx="838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Arrow: Right 12"/>
          <p:cNvSpPr/>
          <p:nvPr/>
        </p:nvSpPr>
        <p:spPr bwMode="auto">
          <a:xfrm rot="16200000">
            <a:off x="7368974" y="3171727"/>
            <a:ext cx="460413" cy="3023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4B5335-02C7-4320-A1F8-812E4B4B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" y="2780291"/>
            <a:ext cx="4000500" cy="2000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5AF2CF-01B7-4EA9-A8E7-DED668EE3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20" y="1613991"/>
            <a:ext cx="392728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4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Подключение к онлайн семинару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6 июня 2018</a:t>
            </a:r>
            <a:r>
              <a:rPr lang="ru-RU" dirty="0"/>
              <a:t> г. </a:t>
            </a:r>
            <a:br>
              <a:rPr lang="ru-RU" dirty="0"/>
            </a:b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19800" y="2096863"/>
            <a:ext cx="2926942" cy="26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ru-RU" sz="1800" kern="0" dirty="0"/>
              <a:t>Введите Ваше имя и адрес электронной почты и нажмите кнопку «Присоединиться»</a:t>
            </a:r>
          </a:p>
          <a:p>
            <a:pPr marL="0" indent="0" eaLnBrk="1" hangingPunct="1">
              <a:buNone/>
            </a:pPr>
            <a:endParaRPr lang="en-US" sz="1800" kern="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A8FA3D32-067A-4062-AC54-9EE0A394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2" y="4020447"/>
            <a:ext cx="996958" cy="3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ctr" eaLnBrk="1" hangingPunct="1"/>
            <a:r>
              <a:rPr lang="en-US" kern="0" dirty="0">
                <a:solidFill>
                  <a:schemeClr val="tx1"/>
                </a:solidFill>
              </a:rPr>
              <a:t>  </a:t>
            </a:r>
            <a:r>
              <a:rPr lang="ru-RU" sz="2000" kern="0" dirty="0">
                <a:solidFill>
                  <a:schemeClr val="tx1"/>
                </a:solidFill>
              </a:rPr>
              <a:t>или</a:t>
            </a:r>
            <a:endParaRPr lang="en-US" sz="800" b="0" kern="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E0ED5B-654D-4679-9390-3166B6C5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888729"/>
            <a:ext cx="4667250" cy="22193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0B22D86-79DE-4A55-97B1-96C725B2B74D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1" y="2388041"/>
            <a:ext cx="457199" cy="21839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828BD12-1A4F-455C-BBF1-AFEC885C7748}"/>
              </a:ext>
            </a:extLst>
          </p:cNvPr>
          <p:cNvCxnSpPr>
            <a:cxnSpLocks/>
          </p:cNvCxnSpPr>
          <p:nvPr/>
        </p:nvCxnSpPr>
        <p:spPr bwMode="auto">
          <a:xfrm flipH="1">
            <a:off x="7543802" y="2663127"/>
            <a:ext cx="1295398" cy="25989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DC2263D-C7C1-41A3-8797-E28D02E0DD59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0894" y="3243868"/>
            <a:ext cx="1179506" cy="23585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A40AD7-D9EB-4BD1-B6AC-67195356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9" y="1124839"/>
            <a:ext cx="4573324" cy="259610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FC0143D-BDF5-4B37-AF05-D2677814C0AC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847" y="2297516"/>
            <a:ext cx="2538953" cy="175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2BBBDDC-6524-48E1-B7DA-00F1DAADAF45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0847" y="2623708"/>
            <a:ext cx="2431411" cy="1918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F457012-7B27-49E5-8DC4-A7A0A50786B4}"/>
              </a:ext>
            </a:extLst>
          </p:cNvPr>
          <p:cNvCxnSpPr>
            <a:cxnSpLocks/>
          </p:cNvCxnSpPr>
          <p:nvPr/>
        </p:nvCxnSpPr>
        <p:spPr bwMode="auto">
          <a:xfrm flipH="1">
            <a:off x="2750610" y="3160419"/>
            <a:ext cx="3251195" cy="4000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6871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Аудио настройки на русском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52714" y="1358039"/>
            <a:ext cx="2827015" cy="46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1800" kern="0" dirty="0"/>
              <a:t>1</a:t>
            </a:r>
            <a:r>
              <a:rPr lang="en-US" sz="1600" kern="0" dirty="0"/>
              <a:t>) </a:t>
            </a:r>
            <a:r>
              <a:rPr lang="ru-RU" sz="1600" kern="0" dirty="0"/>
              <a:t>Выберите аудио связь </a:t>
            </a:r>
            <a:endParaRPr lang="en-US" sz="1600" kern="0" dirty="0"/>
          </a:p>
          <a:p>
            <a:pPr marL="0" indent="0" eaLnBrk="1" hangingPunct="1">
              <a:buNone/>
            </a:pPr>
            <a:endParaRPr lang="en-US" sz="1600" kern="0" dirty="0"/>
          </a:p>
          <a:p>
            <a:pPr marL="0" indent="0" eaLnBrk="1" hangingPunct="1">
              <a:buNone/>
            </a:pPr>
            <a:r>
              <a:rPr lang="en-US" sz="1600" kern="0" dirty="0"/>
              <a:t>2) </a:t>
            </a:r>
            <a:r>
              <a:rPr lang="ru-RU" sz="1600" kern="0" dirty="0"/>
              <a:t>«Я позвоню на номер системы»</a:t>
            </a:r>
            <a:r>
              <a:rPr lang="en-US" sz="1600" kern="0" dirty="0"/>
              <a:t> </a:t>
            </a:r>
            <a:r>
              <a:rPr lang="ru-RU" sz="1600" kern="0" dirty="0"/>
              <a:t>- подключение через телефон ( Вы увидите список бесплатных региональных номеров для звонка, код доступа </a:t>
            </a:r>
            <a:r>
              <a:rPr lang="en-US" sz="1600" kern="0" dirty="0"/>
              <a:t>ID </a:t>
            </a:r>
            <a:r>
              <a:rPr lang="ru-RU" sz="1600" kern="0" dirty="0"/>
              <a:t>участника, которые необходимы для подключения</a:t>
            </a:r>
            <a:r>
              <a:rPr lang="en-US" sz="1600" kern="0" dirty="0"/>
              <a:t>).</a:t>
            </a:r>
          </a:p>
          <a:p>
            <a:pPr marL="0" indent="0" eaLnBrk="1" hangingPunct="1">
              <a:buNone/>
            </a:pPr>
            <a:endParaRPr lang="en-US" sz="1600" kern="0" dirty="0"/>
          </a:p>
          <a:p>
            <a:pPr marL="0" indent="0" eaLnBrk="1" hangingPunct="1">
              <a:buNone/>
            </a:pPr>
            <a:r>
              <a:rPr lang="ru-RU" sz="1600" kern="0" dirty="0"/>
              <a:t>«Вызов с помощью компьютера»</a:t>
            </a:r>
            <a:r>
              <a:rPr lang="en-US" sz="1600" kern="0" dirty="0"/>
              <a:t> (</a:t>
            </a:r>
            <a:r>
              <a:rPr lang="ru-RU" sz="1600" kern="0" dirty="0"/>
              <a:t>см. «Настройки аудио на компьютере» для проверки наушников и микрофона</a:t>
            </a:r>
            <a:r>
              <a:rPr lang="en-US" sz="1600" kern="0" dirty="0"/>
              <a:t>).</a:t>
            </a:r>
          </a:p>
          <a:p>
            <a:pPr eaLnBrk="1" hangingPunct="1">
              <a:buFont typeface="Wingdings" pitchFamily="28" charset="2"/>
              <a:buNone/>
            </a:pPr>
            <a:endParaRPr lang="en-US" sz="900" kern="0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 flipV="1">
            <a:off x="5567491" y="1557004"/>
            <a:ext cx="804695" cy="12510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CEEAD9-894B-46BF-9550-357FB610E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8" y="914400"/>
            <a:ext cx="5571419" cy="534191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B45ECBD-D73C-4200-A888-1C246DD2E2BB}"/>
              </a:ext>
            </a:extLst>
          </p:cNvPr>
          <p:cNvCxnSpPr>
            <a:cxnSpLocks/>
          </p:cNvCxnSpPr>
          <p:nvPr/>
        </p:nvCxnSpPr>
        <p:spPr bwMode="auto">
          <a:xfrm flipH="1">
            <a:off x="2634643" y="2362200"/>
            <a:ext cx="3618071" cy="13141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057DE0D-CFFF-476E-906C-A8F945D45342}"/>
              </a:ext>
            </a:extLst>
          </p:cNvPr>
          <p:cNvCxnSpPr>
            <a:cxnSpLocks/>
          </p:cNvCxnSpPr>
          <p:nvPr/>
        </p:nvCxnSpPr>
        <p:spPr bwMode="auto">
          <a:xfrm flipH="1">
            <a:off x="2708212" y="4737106"/>
            <a:ext cx="3463988" cy="1922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67765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Аудио настройки на английском</a:t>
            </a:r>
            <a:endParaRPr lang="en-US" sz="800" b="0" dirty="0">
              <a:solidFill>
                <a:schemeClr val="tx1"/>
              </a:solidFill>
            </a:endParaRPr>
          </a:p>
        </p:txBody>
      </p:sp>
      <p:pic>
        <p:nvPicPr>
          <p:cNvPr id="6" name="Picture 45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14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35226" y="1367176"/>
            <a:ext cx="3536542" cy="46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1800" kern="0" dirty="0"/>
              <a:t>1) </a:t>
            </a:r>
            <a:r>
              <a:rPr lang="ru-RU" sz="1800" kern="0" dirty="0"/>
              <a:t>Выберите аудио связь </a:t>
            </a:r>
            <a:endParaRPr lang="en-US" sz="1800" kern="0" dirty="0"/>
          </a:p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r>
              <a:rPr lang="en-US" sz="1800" kern="0" dirty="0"/>
              <a:t>2) </a:t>
            </a:r>
            <a:r>
              <a:rPr lang="ru-RU" sz="1800" kern="0" dirty="0"/>
              <a:t>«</a:t>
            </a:r>
            <a:r>
              <a:rPr lang="en-US" sz="1800" kern="0" dirty="0"/>
              <a:t>Call in</a:t>
            </a:r>
            <a:r>
              <a:rPr lang="ru-RU" sz="1800" kern="0" dirty="0"/>
              <a:t>»</a:t>
            </a:r>
            <a:r>
              <a:rPr lang="en-US" sz="1800" kern="0" dirty="0"/>
              <a:t> </a:t>
            </a:r>
            <a:r>
              <a:rPr lang="ru-RU" sz="1800" kern="0" dirty="0"/>
              <a:t>- подключение через телефон ( Вы увидите список бесплатных региональных номеров для звонка, код доступа </a:t>
            </a:r>
            <a:r>
              <a:rPr lang="en-US" sz="1800" kern="0" dirty="0"/>
              <a:t>ID </a:t>
            </a:r>
            <a:r>
              <a:rPr lang="ru-RU" sz="1800" kern="0" dirty="0"/>
              <a:t>участника, которые необходимы для подключения</a:t>
            </a:r>
            <a:r>
              <a:rPr lang="en-US" sz="1800" kern="0" dirty="0"/>
              <a:t>).</a:t>
            </a:r>
          </a:p>
          <a:p>
            <a:pPr marL="0" indent="0" eaLnBrk="1" hangingPunct="1">
              <a:buNone/>
            </a:pPr>
            <a:endParaRPr lang="en-US" sz="1800" kern="0" dirty="0"/>
          </a:p>
          <a:p>
            <a:pPr marL="0" indent="0" eaLnBrk="1" hangingPunct="1">
              <a:buNone/>
            </a:pPr>
            <a:r>
              <a:rPr lang="ru-RU" sz="1800" kern="0" dirty="0"/>
              <a:t>«С</a:t>
            </a:r>
            <a:r>
              <a:rPr lang="en-US" sz="1800" kern="0" dirty="0"/>
              <a:t>all in using computer</a:t>
            </a:r>
            <a:r>
              <a:rPr lang="ru-RU" sz="1800" kern="0" dirty="0"/>
              <a:t>»</a:t>
            </a:r>
            <a:r>
              <a:rPr lang="en-US" sz="1800" kern="0" dirty="0"/>
              <a:t> (</a:t>
            </a:r>
            <a:r>
              <a:rPr lang="ru-RU" sz="1800" kern="0" dirty="0"/>
              <a:t> см. «</a:t>
            </a:r>
            <a:r>
              <a:rPr lang="en-US" sz="1800" kern="0" dirty="0"/>
              <a:t>Test Computer Audio</a:t>
            </a:r>
            <a:r>
              <a:rPr lang="ru-RU" sz="1800" kern="0" dirty="0"/>
              <a:t>» для проверки наушников и микрофона</a:t>
            </a:r>
            <a:r>
              <a:rPr lang="en-US" sz="1800" kern="0" dirty="0"/>
              <a:t>).</a:t>
            </a:r>
          </a:p>
          <a:p>
            <a:pPr eaLnBrk="1" hangingPunct="1">
              <a:buFont typeface="Wingdings" pitchFamily="28" charset="2"/>
              <a:buNone/>
            </a:pPr>
            <a:endParaRPr lang="en-US" sz="9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2" t="3063" r="66657" b="42720"/>
          <a:stretch/>
        </p:blipFill>
        <p:spPr bwMode="auto">
          <a:xfrm>
            <a:off x="549299" y="1203312"/>
            <a:ext cx="3786051" cy="468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2895600" y="1367176"/>
            <a:ext cx="2070116" cy="1165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810002" y="4114800"/>
            <a:ext cx="1111656" cy="838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200400" y="2362200"/>
            <a:ext cx="1721258" cy="152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6317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ru-RU" sz="2000" dirty="0">
                <a:solidFill>
                  <a:schemeClr val="tx1"/>
                </a:solidFill>
              </a:rPr>
              <a:t>Настройки аудио на компьютере / </a:t>
            </a:r>
            <a:r>
              <a:rPr lang="en-US" sz="2000" dirty="0">
                <a:solidFill>
                  <a:schemeClr val="tx1"/>
                </a:solidFill>
              </a:rPr>
              <a:t>Test computer audio</a:t>
            </a:r>
            <a:endParaRPr lang="en-US" sz="800" b="0" dirty="0">
              <a:solidFill>
                <a:schemeClr val="tx1"/>
              </a:solidFill>
            </a:endParaRPr>
          </a:p>
        </p:txBody>
      </p:sp>
      <p:pic>
        <p:nvPicPr>
          <p:cNvPr id="6" name="Picture 45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14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24400" y="1318368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8" charset="2"/>
              <a:buChar char="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ru-RU" sz="1800" kern="0" dirty="0"/>
              <a:t>Выберите «</a:t>
            </a:r>
            <a:r>
              <a:rPr lang="en-US" sz="1800" kern="0" dirty="0"/>
              <a:t>Test Computer Audio</a:t>
            </a:r>
            <a:r>
              <a:rPr lang="ru-RU" sz="1800" kern="0" dirty="0"/>
              <a:t>» / «Настройки аудио на компьютере» для проверки корректной настройки и работы наушников или  динамиков и микрофона.</a:t>
            </a:r>
            <a:endParaRPr lang="en-US" sz="1800" kern="0" dirty="0"/>
          </a:p>
          <a:p>
            <a:pPr eaLnBrk="1" hangingPunct="1">
              <a:buFont typeface="Wingdings" pitchFamily="28" charset="2"/>
              <a:buNone/>
            </a:pPr>
            <a:endParaRPr lang="en-US" sz="9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9" t="2691" r="64225" b="28601"/>
          <a:stretch/>
        </p:blipFill>
        <p:spPr bwMode="auto">
          <a:xfrm>
            <a:off x="990600" y="1142999"/>
            <a:ext cx="3505200" cy="49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743200" y="1143000"/>
            <a:ext cx="198120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112315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092F"/>
      </a:accent1>
      <a:accent2>
        <a:srgbClr val="6DC6E7"/>
      </a:accent2>
      <a:accent3>
        <a:srgbClr val="FFFFFF"/>
      </a:accent3>
      <a:accent4>
        <a:srgbClr val="2A2A2A"/>
      </a:accent4>
      <a:accent5>
        <a:srgbClr val="E2AAAD"/>
      </a:accent5>
      <a:accent6>
        <a:srgbClr val="62B3D1"/>
      </a:accent6>
      <a:hlink>
        <a:srgbClr val="B5BF00"/>
      </a:hlink>
      <a:folHlink>
        <a:srgbClr val="FFB60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48589"/>
        </a:dk1>
        <a:lt1>
          <a:srgbClr val="FFFFFF"/>
        </a:lt1>
        <a:dk2>
          <a:srgbClr val="848589"/>
        </a:dk2>
        <a:lt2>
          <a:srgbClr val="808080"/>
        </a:lt2>
        <a:accent1>
          <a:srgbClr val="CC092F"/>
        </a:accent1>
        <a:accent2>
          <a:srgbClr val="6DC6E7"/>
        </a:accent2>
        <a:accent3>
          <a:srgbClr val="FFFFFF"/>
        </a:accent3>
        <a:accent4>
          <a:srgbClr val="707174"/>
        </a:accent4>
        <a:accent5>
          <a:srgbClr val="E2AAAD"/>
        </a:accent5>
        <a:accent6>
          <a:srgbClr val="62B3D1"/>
        </a:accent6>
        <a:hlink>
          <a:srgbClr val="B5BF00"/>
        </a:hlink>
        <a:folHlink>
          <a:srgbClr val="FFB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39E500D93234EABA62B6D074407C4" ma:contentTypeVersion="0" ma:contentTypeDescription="Create a new document." ma:contentTypeScope="" ma:versionID="d88a6198b8d2c635cc5f075783cd0461">
  <xsd:schema xmlns:xsd="http://www.w3.org/2001/XMLSchema" xmlns:p="http://schemas.microsoft.com/office/2006/metadata/properties" targetNamespace="http://schemas.microsoft.com/office/2006/metadata/properties" ma:root="true" ma:fieldsID="2ecc5a4f0286654310989a1a4777fb4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02DCE-2ED5-42E0-A3BB-17CE1E6D2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C980453-E28B-4914-874B-BE7724A56751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454793-9801-4B85-94DD-1511318EC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</TotalTime>
  <Words>219</Words>
  <Application>Microsoft Office PowerPoint</Application>
  <PresentationFormat>Экран (4:3)</PresentationFormat>
  <Paragraphs>30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Blank Presentation</vt:lpstr>
      <vt:lpstr>Слайд 1</vt:lpstr>
      <vt:lpstr>  Подключение к онлайн семинару 6 июня  2018 г.  </vt:lpstr>
      <vt:lpstr>  Подключение к онлайн семинару 6 июня 2018 г.  </vt:lpstr>
      <vt:lpstr>   Аудио настройки на русском</vt:lpstr>
      <vt:lpstr>   Аудио настройки на английском</vt:lpstr>
      <vt:lpstr>     Настройки аудио на компьютере / Test computer audio</vt:lpstr>
    </vt:vector>
  </TitlesOfParts>
  <Company>Phire Branding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Keller</dc:creator>
  <cp:lastModifiedBy>Irina</cp:lastModifiedBy>
  <cp:revision>281</cp:revision>
  <dcterms:created xsi:type="dcterms:W3CDTF">2009-08-13T14:22:46Z</dcterms:created>
  <dcterms:modified xsi:type="dcterms:W3CDTF">2018-05-31T05:39:09Z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0x010100A4E39E500D93234EABA62B6D074407C4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